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94673" autoAdjust="0"/>
  </p:normalViewPr>
  <p:slideViewPr>
    <p:cSldViewPr>
      <p:cViewPr varScale="1">
        <p:scale>
          <a:sx n="83" d="100"/>
          <a:sy n="83" d="100"/>
        </p:scale>
        <p:origin x="-92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AF441-D3BE-4D61-8D0C-0A01D33B9F2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E9930-8C92-4576-83A4-58AA1E5A33FE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C7FA-9ED3-4F31-B649-1C23B0A27D6A}" type="datetimeFigureOut">
              <a:rPr lang="bg-BG" smtClean="0"/>
              <a:pPr/>
              <a:t>7.8.2020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D1AA4-8BC0-47B1-A626-0D510AF879FD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Deep%20Zone%20feat.%20Svet%20%20Tanya%20Tingarova%20-%20Bulgarka%20%20%20(Violin%20Version)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bg-BG" sz="2000" dirty="0"/>
              <a:t> </a:t>
            </a:r>
            <a:r>
              <a:rPr lang="bg-BG" sz="2000" b="1" i="1" dirty="0"/>
              <a:t>Основно училище „Св.</a:t>
            </a:r>
            <a:r>
              <a:rPr lang="bg-BG" sz="2000" b="1" i="1" dirty="0" err="1"/>
              <a:t>Св</a:t>
            </a:r>
            <a:r>
              <a:rPr lang="bg-BG" sz="2000" b="1" i="1" dirty="0"/>
              <a:t>.Кирил и </a:t>
            </a:r>
            <a:r>
              <a:rPr lang="bg-BG" sz="2000" b="1" i="1" dirty="0" smtClean="0"/>
              <a:t>Методий</a:t>
            </a:r>
            <a:br>
              <a:rPr lang="bg-BG" sz="2000" b="1" i="1" dirty="0" smtClean="0"/>
            </a:br>
            <a:r>
              <a:rPr lang="bg-BG" sz="2000" b="1" i="1" dirty="0" smtClean="0"/>
              <a:t/>
            </a:r>
            <a:br>
              <a:rPr lang="bg-BG" sz="2000" b="1" i="1" dirty="0" smtClean="0"/>
            </a:br>
            <a:r>
              <a:rPr lang="bg-BG" sz="2000" dirty="0" smtClean="0"/>
              <a:t>   </a:t>
            </a:r>
            <a:r>
              <a:rPr lang="bg-BG" sz="2000" b="1" i="1" dirty="0"/>
              <a:t>с. Грозден    община Сунгурларе</a:t>
            </a: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/>
              <a:t> </a:t>
            </a: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 smtClean="0"/>
              <a:t>  </a:t>
            </a:r>
            <a:r>
              <a:rPr lang="bg-BG" sz="2000" b="1" i="1" dirty="0"/>
              <a:t>област Бургас</a:t>
            </a: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/>
              <a:t> </a:t>
            </a:r>
            <a:br>
              <a:rPr lang="bg-BG" sz="2000" dirty="0"/>
            </a:br>
            <a:r>
              <a:rPr lang="bg-BG" sz="2000" b="1" dirty="0" smtClean="0"/>
              <a:t>ОБРАЗОВАНИЕ </a:t>
            </a:r>
            <a:r>
              <a:rPr lang="bg-BG" sz="2000" b="1" dirty="0"/>
              <a:t>ЗА УТРЕШНИЯ ДЕН</a:t>
            </a:r>
            <a:endParaRPr lang="bg-BG" sz="20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2316163" cy="808038"/>
          </a:xfrm>
          <a:prstGeom prst="rect">
            <a:avLst/>
          </a:prstGeom>
          <a:noFill/>
        </p:spPr>
      </p:pic>
      <p:pic>
        <p:nvPicPr>
          <p:cNvPr id="1030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357166"/>
            <a:ext cx="1036638" cy="647700"/>
          </a:xfrm>
          <a:prstGeom prst="rect">
            <a:avLst/>
          </a:prstGeom>
          <a:noFill/>
        </p:spPr>
      </p:pic>
      <p:pic>
        <p:nvPicPr>
          <p:cNvPr id="1029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214290"/>
            <a:ext cx="2346325" cy="830262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912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Deep Zone feat. Svet  Tanya Tingarova - Bulgarka   (Violin Version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-714412" y="3071810"/>
            <a:ext cx="857256" cy="857256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bg-BG" sz="2000" dirty="0"/>
              <a:t> </a:t>
            </a:r>
            <a:r>
              <a:rPr lang="bg-BG" sz="2000" b="1" i="1" dirty="0"/>
              <a:t>Публична  изява </a:t>
            </a:r>
            <a:r>
              <a:rPr lang="bg-BG" sz="2000" dirty="0"/>
              <a:t>                                                                                                                                      </a:t>
            </a:r>
            <a:br>
              <a:rPr lang="bg-BG" sz="2000" dirty="0"/>
            </a:br>
            <a:r>
              <a:rPr lang="bg-BG" sz="2000" dirty="0"/>
              <a:t> </a:t>
            </a:r>
            <a:br>
              <a:rPr lang="bg-BG" sz="2000" dirty="0"/>
            </a:br>
            <a:r>
              <a:rPr lang="bg-BG" sz="2000" b="1" dirty="0" smtClean="0"/>
              <a:t> </a:t>
            </a:r>
            <a:r>
              <a:rPr lang="bg-BG" sz="2000" b="1" dirty="0" smtClean="0"/>
              <a:t>Мога да </a:t>
            </a:r>
            <a:r>
              <a:rPr lang="bg-BG" sz="2000" b="1" dirty="0" smtClean="0"/>
              <a:t>п</a:t>
            </a:r>
            <a:r>
              <a:rPr lang="bg-BG" sz="2000" b="1" dirty="0" smtClean="0"/>
              <a:t>равя  анимация</a:t>
            </a:r>
            <a:r>
              <a:rPr lang="bg-BG" sz="2000" dirty="0" smtClean="0"/>
              <a:t>   </a:t>
            </a: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/>
              <a:t/>
            </a:r>
            <a:br>
              <a:rPr lang="bg-BG" sz="2000" dirty="0"/>
            </a:br>
            <a:r>
              <a:rPr lang="bg-BG" sz="2000" b="1" i="1" dirty="0" smtClean="0"/>
              <a:t> </a:t>
            </a:r>
            <a:r>
              <a:rPr lang="bg-BG" sz="2000" b="1" i="1" dirty="0"/>
              <a:t>Ръководител:  Гергана Енчева</a:t>
            </a: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/>
              <a:t> </a:t>
            </a:r>
            <a:br>
              <a:rPr lang="bg-BG" sz="2000" dirty="0"/>
            </a:br>
            <a:r>
              <a:rPr lang="bg-BG" sz="2000" b="1" i="1" dirty="0"/>
              <a:t>        </a:t>
            </a:r>
            <a:r>
              <a:rPr lang="bg-BG" sz="2000" b="1" i="1" dirty="0" smtClean="0"/>
              <a:t>Дата:14.08.2020 </a:t>
            </a:r>
            <a:r>
              <a:rPr lang="bg-BG" sz="2000" b="1" i="1" dirty="0"/>
              <a:t>год.</a:t>
            </a:r>
            <a:r>
              <a:rPr lang="bg-BG" sz="2000" dirty="0"/>
              <a:t/>
            </a:r>
            <a:br>
              <a:rPr lang="bg-BG" sz="2000" dirty="0"/>
            </a:br>
            <a:r>
              <a:rPr lang="bg-BG" sz="2000" b="1" i="1" dirty="0"/>
              <a:t> </a:t>
            </a:r>
            <a:r>
              <a:rPr lang="bg-BG" sz="2000" dirty="0"/>
              <a:t/>
            </a:r>
            <a:br>
              <a:rPr lang="bg-BG" sz="2000" dirty="0"/>
            </a:br>
            <a:r>
              <a:rPr lang="bg-BG" sz="2000" dirty="0"/>
              <a:t>                                                                                               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2316163" cy="808038"/>
          </a:xfrm>
          <a:prstGeom prst="rect">
            <a:avLst/>
          </a:prstGeom>
          <a:noFill/>
        </p:spPr>
      </p:pic>
      <p:pic>
        <p:nvPicPr>
          <p:cNvPr id="103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57166"/>
            <a:ext cx="1036638" cy="647700"/>
          </a:xfrm>
          <a:prstGeom prst="rect">
            <a:avLst/>
          </a:prstGeom>
          <a:noFill/>
        </p:spPr>
      </p:pic>
      <p:pic>
        <p:nvPicPr>
          <p:cNvPr id="1029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14290"/>
            <a:ext cx="2346325" cy="830262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912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Картина 9" descr="E:\Снимки ОУД\116292831_285343036123499_8574891365913776016_n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714752"/>
            <a:ext cx="2749551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Картина 10" descr="E:\Снимки ОУД\116336976_285955499350511_2365326654994246568_n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3714752"/>
            <a:ext cx="2733040" cy="2049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bg-BG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2316163" cy="808038"/>
          </a:xfrm>
          <a:prstGeom prst="rect">
            <a:avLst/>
          </a:prstGeom>
          <a:noFill/>
        </p:spPr>
      </p:pic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57166"/>
            <a:ext cx="1036638" cy="647700"/>
          </a:xfrm>
          <a:prstGeom prst="rect">
            <a:avLst/>
          </a:prstGeom>
          <a:noFill/>
        </p:spPr>
      </p:pic>
      <p:pic>
        <p:nvPicPr>
          <p:cNvPr id="4097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85728"/>
            <a:ext cx="2346325" cy="83026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1912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360868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bg-BG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r>
              <a:rPr kumimoji="0" lang="bg-BG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lang="bg-BG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kumimoji="0" lang="bg-BG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lang="bg-BG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kumimoji="0" lang="bg-BG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lang="bg-BG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r>
              <a:rPr kumimoji="0" lang="bg-BG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bg-BG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r>
              <a:rPr kumimoji="0" lang="bg-BG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lang="bg-BG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kumimoji="0" lang="bg-BG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lang="bg-BG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kumimoji="0" lang="bg-BG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lang="bg-BG" sz="1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endParaRPr kumimoji="0" lang="bg-BG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24200" algn="l"/>
              </a:tabLst>
            </a:pPr>
            <a:r>
              <a:rPr kumimoji="0" lang="bg-BG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</a:t>
            </a:r>
            <a:endParaRPr kumimoji="0" 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Картина 11" descr="116334871_297778508098375_9162910480833805312_n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928662" y="3714752"/>
            <a:ext cx="3000396" cy="2286016"/>
          </a:xfrm>
          <a:prstGeom prst="rect">
            <a:avLst/>
          </a:prstGeom>
        </p:spPr>
      </p:pic>
      <p:pic>
        <p:nvPicPr>
          <p:cNvPr id="13" name="Картина 12" descr="116338129_413290482980492_7043475973529464373_n.jpg"/>
          <p:cNvPicPr/>
          <p:nvPr/>
        </p:nvPicPr>
        <p:blipFill>
          <a:blip r:embed="rId6"/>
          <a:stretch>
            <a:fillRect/>
          </a:stretch>
        </p:blipFill>
        <p:spPr>
          <a:xfrm>
            <a:off x="5429256" y="3714752"/>
            <a:ext cx="3069878" cy="2340386"/>
          </a:xfrm>
          <a:prstGeom prst="rect">
            <a:avLst/>
          </a:prstGeom>
        </p:spPr>
      </p:pic>
      <p:sp>
        <p:nvSpPr>
          <p:cNvPr id="15" name="Текстово поле 14"/>
          <p:cNvSpPr txBox="1"/>
          <p:nvPr/>
        </p:nvSpPr>
        <p:spPr>
          <a:xfrm>
            <a:off x="3357554" y="2214554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Клуб” Компютърни умения”</a:t>
            </a:r>
          </a:p>
          <a:p>
            <a:r>
              <a:rPr lang="bg-BG" b="1" dirty="0"/>
              <a:t> </a:t>
            </a:r>
            <a:r>
              <a:rPr lang="bg-BG" b="1" dirty="0" smtClean="0"/>
              <a:t>   </a:t>
            </a:r>
            <a:r>
              <a:rPr lang="bg-BG" b="1" i="1" dirty="0" smtClean="0"/>
              <a:t>Компютърен кабинет</a:t>
            </a:r>
          </a:p>
          <a:p>
            <a:r>
              <a:rPr lang="bg-BG" b="1" i="1" dirty="0"/>
              <a:t> </a:t>
            </a:r>
            <a:r>
              <a:rPr lang="bg-BG" b="1" i="1" dirty="0" smtClean="0"/>
              <a:t>     втори и трети клас</a:t>
            </a:r>
            <a:endParaRPr lang="bg-BG" b="1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1800" b="1" i="1" dirty="0" smtClean="0"/>
              <a:t/>
            </a:r>
            <a:br>
              <a:rPr lang="bg-BG" sz="1800" b="1" i="1" dirty="0" smtClean="0"/>
            </a:br>
            <a:r>
              <a:rPr lang="bg-BG" sz="1800" b="1" i="1" dirty="0"/>
              <a:t/>
            </a:r>
            <a:br>
              <a:rPr lang="bg-BG" sz="1800" b="1" i="1" dirty="0"/>
            </a:br>
            <a:r>
              <a:rPr lang="bg-BG" sz="1800" b="1" i="1" dirty="0" smtClean="0"/>
              <a:t/>
            </a:r>
            <a:br>
              <a:rPr lang="bg-BG" sz="1800" b="1" i="1" dirty="0" smtClean="0"/>
            </a:br>
            <a:r>
              <a:rPr lang="bg-BG" sz="1800" b="1" i="1" dirty="0" smtClean="0"/>
              <a:t>Учениците демонстрираха своите умения за работа, като създадоха компютърна анимация на морското дъно със </a:t>
            </a:r>
            <a:r>
              <a:rPr lang="en-US" sz="1800" b="1" i="1" dirty="0" smtClean="0"/>
              <a:t> SCRATCH</a:t>
            </a:r>
            <a:endParaRPr lang="bg-BG" sz="1800" b="1" i="1" dirty="0"/>
          </a:p>
        </p:txBody>
      </p:sp>
      <p:pic>
        <p:nvPicPr>
          <p:cNvPr id="17411" name="Picture 3" descr="E:\Снимки ОУД\116282615_292840541935496_535315168854597912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071678"/>
            <a:ext cx="3900489" cy="2927886"/>
          </a:xfrm>
          <a:prstGeom prst="rect">
            <a:avLst/>
          </a:prstGeom>
          <a:noFill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496"/>
            <a:ext cx="3734620" cy="2803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316163" cy="808038"/>
          </a:xfrm>
          <a:prstGeom prst="rect">
            <a:avLst/>
          </a:prstGeom>
          <a:noFill/>
        </p:spPr>
      </p:pic>
      <p:pic>
        <p:nvPicPr>
          <p:cNvPr id="17414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142852"/>
            <a:ext cx="1036638" cy="647700"/>
          </a:xfrm>
          <a:prstGeom prst="rect">
            <a:avLst/>
          </a:prstGeom>
          <a:noFill/>
        </p:spPr>
      </p:pic>
      <p:pic>
        <p:nvPicPr>
          <p:cNvPr id="17413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0"/>
            <a:ext cx="2346325" cy="830262"/>
          </a:xfrm>
          <a:prstGeom prst="rect">
            <a:avLst/>
          </a:prstGeom>
          <a:noFill/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912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bg-BG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2316163" cy="808038"/>
          </a:xfrm>
          <a:prstGeom prst="rect">
            <a:avLst/>
          </a:prstGeom>
          <a:noFill/>
        </p:spPr>
      </p:pic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85728"/>
            <a:ext cx="1036638" cy="647700"/>
          </a:xfrm>
          <a:prstGeom prst="rect">
            <a:avLst/>
          </a:prstGeom>
          <a:noFill/>
        </p:spPr>
      </p:pic>
      <p:pic>
        <p:nvPicPr>
          <p:cNvPr id="1843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14290"/>
            <a:ext cx="2346325" cy="830262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1912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9" name="Picture 7" descr="C:\Users\User\Desktop\stag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1696628"/>
            <a:ext cx="3643338" cy="2732504"/>
          </a:xfrm>
          <a:prstGeom prst="rect">
            <a:avLst/>
          </a:prstGeom>
          <a:noFill/>
        </p:spPr>
      </p:pic>
      <p:pic>
        <p:nvPicPr>
          <p:cNvPr id="18441" name="Picture 9" descr="C:\Users\User\Desktop\stage 3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6" y="3500438"/>
            <a:ext cx="3524243" cy="2643182"/>
          </a:xfrm>
          <a:prstGeom prst="rect">
            <a:avLst/>
          </a:prstGeom>
          <a:noFill/>
        </p:spPr>
      </p:pic>
      <p:sp>
        <p:nvSpPr>
          <p:cNvPr id="12" name="Текстово поле 11"/>
          <p:cNvSpPr txBox="1"/>
          <p:nvPr/>
        </p:nvSpPr>
        <p:spPr>
          <a:xfrm>
            <a:off x="5286380" y="2143116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i="1" dirty="0" smtClean="0"/>
              <a:t>          </a:t>
            </a:r>
            <a:endParaRPr lang="bg-BG" b="1" i="1" dirty="0"/>
          </a:p>
        </p:txBody>
      </p:sp>
      <p:sp>
        <p:nvSpPr>
          <p:cNvPr id="13" name="Правоъгълник 12"/>
          <p:cNvSpPr/>
          <p:nvPr/>
        </p:nvSpPr>
        <p:spPr>
          <a:xfrm>
            <a:off x="4643438" y="1571612"/>
            <a:ext cx="41434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Морското дъно</a:t>
            </a:r>
            <a:endParaRPr lang="bg-BG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bg-BG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2316163" cy="808038"/>
          </a:xfrm>
          <a:prstGeom prst="rect">
            <a:avLst/>
          </a:prstGeom>
          <a:noFill/>
        </p:spPr>
      </p:pic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57166"/>
            <a:ext cx="1036638" cy="647700"/>
          </a:xfrm>
          <a:prstGeom prst="rect">
            <a:avLst/>
          </a:prstGeom>
          <a:noFill/>
        </p:spPr>
      </p:pic>
      <p:pic>
        <p:nvPicPr>
          <p:cNvPr id="19457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214290"/>
            <a:ext cx="2346325" cy="830262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1912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3" name="Picture 7" descr="C:\Users\User\Desktop\stage 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1428736"/>
            <a:ext cx="6334169" cy="475062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2316163" cy="808038"/>
          </a:xfrm>
          <a:prstGeom prst="rect">
            <a:avLst/>
          </a:prstGeom>
          <a:noFill/>
        </p:spPr>
      </p:pic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85728"/>
            <a:ext cx="1036638" cy="647700"/>
          </a:xfrm>
          <a:prstGeom prst="rect">
            <a:avLst/>
          </a:prstGeom>
          <a:noFill/>
        </p:spPr>
      </p:pic>
      <p:pic>
        <p:nvPicPr>
          <p:cNvPr id="2150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214290"/>
            <a:ext cx="2346325" cy="830262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1912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3143240" y="1928802"/>
            <a:ext cx="32147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b="1" i="1" dirty="0" smtClean="0"/>
              <a:t>Проект BG05M2ОP001-2.012-0001 „Образование за утрешния ден“финансиран от Оперативна програма </a:t>
            </a:r>
            <a:r>
              <a:rPr lang="bg-BG" sz="1400" b="1" i="1" dirty="0"/>
              <a:t>„Наука и образование за интелигентен растеж“, </a:t>
            </a:r>
            <a:r>
              <a:rPr lang="bg-BG" sz="1400" b="1" i="1" dirty="0" err="1"/>
              <a:t>съфинансирана</a:t>
            </a:r>
            <a:r>
              <a:rPr lang="bg-BG" sz="1400" b="1" i="1" dirty="0"/>
              <a:t> от Европейския съюз чрез </a:t>
            </a:r>
            <a:r>
              <a:rPr lang="bg-BG" sz="1400" b="1" i="1" dirty="0" err="1"/>
              <a:t>Европейскитеструктурни</a:t>
            </a:r>
            <a:r>
              <a:rPr lang="bg-BG" sz="1400" b="1" i="1" dirty="0"/>
              <a:t> и инвестиционни фондове.</a:t>
            </a:r>
            <a:endParaRPr lang="bg-BG" sz="1400" b="1" dirty="0"/>
          </a:p>
        </p:txBody>
      </p:sp>
      <p:pic>
        <p:nvPicPr>
          <p:cNvPr id="21512" name="Picture 8" descr="C:\Users\User\Downloads\116743494_290897835467074_4234037736573315858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357298"/>
            <a:ext cx="2602450" cy="4500594"/>
          </a:xfrm>
          <a:prstGeom prst="rect">
            <a:avLst/>
          </a:prstGeom>
          <a:noFill/>
        </p:spPr>
      </p:pic>
      <p:pic>
        <p:nvPicPr>
          <p:cNvPr id="21513" name="Picture 9" descr="E:\Снимки ОУД\116327816_352792692381847_2056604492686181226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357298"/>
            <a:ext cx="2728431" cy="445289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2316163" cy="808038"/>
          </a:xfrm>
          <a:prstGeom prst="rect">
            <a:avLst/>
          </a:prstGeom>
          <a:noFill/>
        </p:spPr>
      </p:pic>
      <p:pic>
        <p:nvPicPr>
          <p:cNvPr id="2253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57166"/>
            <a:ext cx="998538" cy="625475"/>
          </a:xfrm>
          <a:prstGeom prst="rect">
            <a:avLst/>
          </a:prstGeom>
          <a:noFill/>
        </p:spPr>
      </p:pic>
      <p:pic>
        <p:nvPicPr>
          <p:cNvPr id="22529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14290"/>
            <a:ext cx="2346325" cy="830262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1890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272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5" name="Picture 7" descr="E:\Снимки ОУД\116271529_3827580707259014_401723657393870667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1500174"/>
            <a:ext cx="3264206" cy="4386276"/>
          </a:xfrm>
          <a:prstGeom prst="rect">
            <a:avLst/>
          </a:prstGeom>
          <a:noFill/>
        </p:spPr>
      </p:pic>
      <p:sp>
        <p:nvSpPr>
          <p:cNvPr id="9" name="Текстово поле 8"/>
          <p:cNvSpPr txBox="1"/>
          <p:nvPr/>
        </p:nvSpPr>
        <p:spPr>
          <a:xfrm>
            <a:off x="928662" y="2643182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b="1" i="1" dirty="0"/>
          </a:p>
          <a:p>
            <a:endParaRPr lang="bg-BG" b="1" i="1" dirty="0" smtClean="0"/>
          </a:p>
          <a:p>
            <a:endParaRPr lang="bg-BG" b="1" i="1" dirty="0"/>
          </a:p>
        </p:txBody>
      </p:sp>
      <p:sp>
        <p:nvSpPr>
          <p:cNvPr id="11" name="Правоъгълник 10"/>
          <p:cNvSpPr/>
          <p:nvPr/>
        </p:nvSpPr>
        <p:spPr>
          <a:xfrm>
            <a:off x="428596" y="2000240"/>
            <a:ext cx="407196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Благодарим за вниманието!</a:t>
            </a:r>
            <a:endParaRPr lang="bg-BG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58</Words>
  <Application>Microsoft Office PowerPoint</Application>
  <PresentationFormat>Презентация на цял екран (4:3)</PresentationFormat>
  <Paragraphs>30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9" baseType="lpstr">
      <vt:lpstr>Office тема</vt:lpstr>
      <vt:lpstr> Основно училище „Св.Св.Кирил и Методий     с. Грозден    община Сунгурларе     област Бургас   ОБРАЗОВАНИЕ ЗА УТРЕШНИЯ ДЕН</vt:lpstr>
      <vt:lpstr> Публична  изява                                                                                                                                           Мога да правя  анимация      Ръководител:  Гергана Енчева           Дата:14.08.2020 год.                                                                                                  </vt:lpstr>
      <vt:lpstr>  </vt:lpstr>
      <vt:lpstr>   Учениците демонстрираха своите умения за работа, като създадоха компютърна анимация на морското дъно със  SCRATCH</vt:lpstr>
      <vt:lpstr> </vt:lpstr>
      <vt:lpstr> 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Основно училище „Св.Св.Кирил и Метод      с. Грозден    община Сунгурларе          област Бургас        ОБРАЗОВАНИЕ ЗА УТРЕШНИЯ ДЕН</dc:title>
  <dc:creator>User</dc:creator>
  <cp:lastModifiedBy>User</cp:lastModifiedBy>
  <cp:revision>21</cp:revision>
  <dcterms:created xsi:type="dcterms:W3CDTF">2020-08-06T06:58:47Z</dcterms:created>
  <dcterms:modified xsi:type="dcterms:W3CDTF">2020-08-07T06:29:29Z</dcterms:modified>
</cp:coreProperties>
</file>